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945600" cy="16459200"/>
  <p:notesSz cx="6858000" cy="9144000"/>
  <p:defaultTextStyle>
    <a:defPPr>
      <a:defRPr lang="en-US"/>
    </a:defPPr>
    <a:lvl1pPr marL="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1pPr>
    <a:lvl2pPr marL="921715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2pPr>
    <a:lvl3pPr marL="184343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3pPr>
    <a:lvl4pPr marL="276514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4pPr>
    <a:lvl5pPr marL="368686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5pPr>
    <a:lvl6pPr marL="460857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6pPr>
    <a:lvl7pPr marL="553029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7pPr>
    <a:lvl8pPr marL="645200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8pPr>
    <a:lvl9pPr marL="7373722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43"/>
  </p:normalViewPr>
  <p:slideViewPr>
    <p:cSldViewPr snapToGrid="0" snapToObjects="1">
      <p:cViewPr>
        <p:scale>
          <a:sx n="95" d="100"/>
          <a:sy n="95" d="100"/>
        </p:scale>
        <p:origin x="-1784" y="-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693671"/>
            <a:ext cx="1865376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8644891"/>
            <a:ext cx="164592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7BE1-1629-7848-9C1E-87BD68F9AE67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06E3-63CB-3849-A5E0-4B2BA70DD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7BE1-1629-7848-9C1E-87BD68F9AE67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06E3-63CB-3849-A5E0-4B2BA70DD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876300"/>
            <a:ext cx="4732020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876300"/>
            <a:ext cx="13921740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7BE1-1629-7848-9C1E-87BD68F9AE67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06E3-63CB-3849-A5E0-4B2BA70DD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7BE1-1629-7848-9C1E-87BD68F9AE67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06E3-63CB-3849-A5E0-4B2BA70DD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4103375"/>
            <a:ext cx="1892808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1014715"/>
            <a:ext cx="1892808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7BE1-1629-7848-9C1E-87BD68F9AE67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06E3-63CB-3849-A5E0-4B2BA70DD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7BE1-1629-7848-9C1E-87BD68F9AE67}" type="datetimeFigureOut">
              <a:rPr lang="en-US" smtClean="0"/>
              <a:t>3/11/25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06E3-63CB-3849-A5E0-4B2BA70DD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876304"/>
            <a:ext cx="1892808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4034791"/>
            <a:ext cx="9284016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6012180"/>
            <a:ext cx="9284016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4034791"/>
            <a:ext cx="9329738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6012180"/>
            <a:ext cx="9329738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7BE1-1629-7848-9C1E-87BD68F9AE67}" type="datetimeFigureOut">
              <a:rPr lang="en-US" smtClean="0"/>
              <a:t>3/11/25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06E3-63CB-3849-A5E0-4B2BA70DD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7BE1-1629-7848-9C1E-87BD68F9AE67}" type="datetimeFigureOut">
              <a:rPr lang="en-US" smtClean="0"/>
              <a:t>3/11/25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06E3-63CB-3849-A5E0-4B2BA70DD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7BE1-1629-7848-9C1E-87BD68F9AE67}" type="datetimeFigureOut">
              <a:rPr lang="en-US" smtClean="0"/>
              <a:t>3/11/25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06E3-63CB-3849-A5E0-4B2BA70DD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369824"/>
            <a:ext cx="1110996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7BE1-1629-7848-9C1E-87BD68F9AE67}" type="datetimeFigureOut">
              <a:rPr lang="en-US" smtClean="0"/>
              <a:t>3/11/25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06E3-63CB-3849-A5E0-4B2BA70DD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369824"/>
            <a:ext cx="1110996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7BE1-1629-7848-9C1E-87BD68F9AE67}" type="datetimeFigureOut">
              <a:rPr lang="en-US" smtClean="0"/>
              <a:t>3/11/25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06E3-63CB-3849-A5E0-4B2BA70DD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876304"/>
            <a:ext cx="1892808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381500"/>
            <a:ext cx="1892808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F7BE1-1629-7848-9C1E-87BD68F9AE67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5255244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A06E3-63CB-3849-A5E0-4B2BA70DD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06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6849978" y="1117600"/>
            <a:ext cx="13438188" cy="4148138"/>
            <a:chOff x="1296" y="576"/>
            <a:chExt cx="8465" cy="2613"/>
          </a:xfrm>
        </p:grpSpPr>
        <p:sp>
          <p:nvSpPr>
            <p:cNvPr id="6" name="Text Box 29"/>
            <p:cNvSpPr txBox="1">
              <a:spLocks noChangeArrowheads="1"/>
            </p:cNvSpPr>
            <p:nvPr/>
          </p:nvSpPr>
          <p:spPr bwMode="auto">
            <a:xfrm>
              <a:off x="1296" y="1968"/>
              <a:ext cx="6816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l" defTabSz="4806950">
                <a:defRPr>
                  <a:solidFill>
                    <a:schemeClr val="tx1"/>
                  </a:solidFill>
                  <a:latin typeface="Arial" charset="0"/>
                </a:defRPr>
              </a:lvl1pPr>
              <a:lvl2pPr algn="l" defTabSz="48069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algn="l" defTabSz="4806950">
                <a:defRPr>
                  <a:solidFill>
                    <a:schemeClr val="tx1"/>
                  </a:solidFill>
                  <a:latin typeface="Arial" charset="0"/>
                </a:defRPr>
              </a:lvl3pPr>
              <a:lvl4pPr algn="l" defTabSz="4806950">
                <a:defRPr>
                  <a:solidFill>
                    <a:schemeClr val="tx1"/>
                  </a:solidFill>
                  <a:latin typeface="Arial" charset="0"/>
                </a:defRPr>
              </a:lvl4pPr>
              <a:lvl5pPr algn="l" defTabSz="4806950">
                <a:defRPr>
                  <a:solidFill>
                    <a:schemeClr val="tx1"/>
                  </a:solidFill>
                  <a:latin typeface="Arial" charset="0"/>
                </a:defRPr>
              </a:lvl5pPr>
              <a:lvl6pPr defTabSz="4806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defTabSz="4806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defTabSz="4806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defTabSz="4806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 b="1" u="sng" dirty="0"/>
                <a:t>PowerPoint Template for 18X24 Poster</a:t>
              </a:r>
            </a:p>
            <a:p>
              <a:endParaRPr lang="en-US" altLang="en-US" sz="2400" u="sng" dirty="0"/>
            </a:p>
            <a:p>
              <a:r>
                <a:rPr lang="en-US" altLang="en-US" sz="2400" dirty="0"/>
                <a:t>Keep all of your text and pictures ONLY within the boundary of this margin box. </a:t>
              </a:r>
            </a:p>
            <a:p>
              <a:endParaRPr lang="en-US" altLang="en-US" sz="2400" dirty="0"/>
            </a:p>
            <a:p>
              <a:r>
                <a:rPr lang="en-US" sz="2400" u="none" strike="noStrike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Delete this text and the arrows to begin.</a:t>
              </a:r>
              <a:endParaRPr lang="en-US" alt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Line 30"/>
            <p:cNvSpPr>
              <a:spLocks noChangeShapeType="1"/>
            </p:cNvSpPr>
            <p:nvPr/>
          </p:nvSpPr>
          <p:spPr bwMode="auto">
            <a:xfrm flipV="1">
              <a:off x="8112" y="2640"/>
              <a:ext cx="1649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31"/>
            <p:cNvSpPr>
              <a:spLocks noChangeShapeType="1"/>
            </p:cNvSpPr>
            <p:nvPr/>
          </p:nvSpPr>
          <p:spPr bwMode="auto">
            <a:xfrm flipV="1">
              <a:off x="8112" y="576"/>
              <a:ext cx="392" cy="2064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Rectangle 2"/>
          <p:cNvSpPr>
            <a:spLocks noChangeArrowheads="1"/>
          </p:cNvSpPr>
          <p:nvPr/>
        </p:nvSpPr>
        <p:spPr bwMode="auto">
          <a:xfrm rot="5400000">
            <a:off x="3437417" y="-2051384"/>
            <a:ext cx="15062744" cy="206328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0F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936" tIns="45468" rIns="90936" bIns="45468" anchor="ctr"/>
          <a:lstStyle>
            <a:lvl1pPr algn="l" defTabSz="2193925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2193925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2193925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2193925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2193925">
              <a:defRPr>
                <a:solidFill>
                  <a:schemeClr val="tx1"/>
                </a:solidFill>
                <a:latin typeface="Arial" charset="0"/>
              </a:defRPr>
            </a:lvl5pPr>
            <a:lvl6pPr defTabSz="21939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1939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1939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1939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7191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9E8CD648-B53A-EB43-BF4D-A7E0A6B767EA}" vid="{66FBB6D9-12F0-5048-A4EC-69B30BA7E8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30</Words>
  <Application>Microsoft Macintosh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Laura Swanson</dc:creator>
  <cp:lastModifiedBy>Laura Swanson</cp:lastModifiedBy>
  <cp:revision>1</cp:revision>
  <dcterms:created xsi:type="dcterms:W3CDTF">2025-03-11T13:53:16Z</dcterms:created>
  <dcterms:modified xsi:type="dcterms:W3CDTF">2025-03-11T13:56:50Z</dcterms:modified>
</cp:coreProperties>
</file>